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Anton" charset="1" panose="00000500000000000000"/>
      <p:regular r:id="rId9"/>
    </p:embeddedFont>
    <p:embeddedFont>
      <p:font typeface="Arimo" charset="1" panose="020B0604020202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40896" y="-1665037"/>
            <a:ext cx="19928896" cy="12606400"/>
          </a:xfrm>
          <a:custGeom>
            <a:avLst/>
            <a:gdLst/>
            <a:ahLst/>
            <a:cxnLst/>
            <a:rect r="r" b="b" t="t" l="l"/>
            <a:pathLst>
              <a:path h="12606400" w="19928896">
                <a:moveTo>
                  <a:pt x="0" y="0"/>
                </a:moveTo>
                <a:lnTo>
                  <a:pt x="19928896" y="0"/>
                </a:lnTo>
                <a:lnTo>
                  <a:pt x="19928896" y="12606400"/>
                </a:lnTo>
                <a:lnTo>
                  <a:pt x="0" y="1260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 l="0" t="-40133" r="0" b="-1795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9258300"/>
            <a:ext cx="2113867" cy="880778"/>
          </a:xfrm>
          <a:custGeom>
            <a:avLst/>
            <a:gdLst/>
            <a:ahLst/>
            <a:cxnLst/>
            <a:rect r="r" b="b" t="t" l="l"/>
            <a:pathLst>
              <a:path h="880778" w="2113867">
                <a:moveTo>
                  <a:pt x="0" y="0"/>
                </a:moveTo>
                <a:lnTo>
                  <a:pt x="2113867" y="0"/>
                </a:lnTo>
                <a:lnTo>
                  <a:pt x="2113867" y="880778"/>
                </a:lnTo>
                <a:lnTo>
                  <a:pt x="0" y="880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434372" y="271996"/>
            <a:ext cx="16317681" cy="3222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808080"/>
                </a:solidFill>
                <a:latin typeface="Anton"/>
                <a:ea typeface="Anton"/>
                <a:cs typeface="Anton"/>
                <a:sym typeface="Anton"/>
              </a:rPr>
              <a:t>Programa de Pós-Graduação em XXXXX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808080"/>
                </a:solidFill>
                <a:latin typeface="Anton"/>
                <a:ea typeface="Anton"/>
                <a:cs typeface="Anton"/>
                <a:sym typeface="Anton"/>
              </a:rPr>
              <a:t>Universidade Federal do Pará - UFPA </a:t>
            </a:r>
          </a:p>
          <a:p>
            <a:pPr algn="ctr">
              <a:lnSpc>
                <a:spcPts val="2800"/>
              </a:lnSpc>
            </a:pPr>
          </a:p>
          <a:p>
            <a:pPr algn="ctr">
              <a:lnSpc>
                <a:spcPts val="13624"/>
              </a:lnSpc>
            </a:pPr>
            <a:r>
              <a:rPr lang="en-US" sz="9731">
                <a:solidFill>
                  <a:srgbClr val="808080"/>
                </a:solidFill>
                <a:latin typeface="Anton"/>
                <a:ea typeface="Anton"/>
                <a:cs typeface="Anton"/>
                <a:sym typeface="Anton"/>
              </a:rPr>
              <a:t>DOCUMENTO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8570174">
            <a:off x="-2485062" y="-1104085"/>
            <a:ext cx="9226252" cy="3851960"/>
          </a:xfrm>
          <a:custGeom>
            <a:avLst/>
            <a:gdLst/>
            <a:ahLst/>
            <a:cxnLst/>
            <a:rect r="r" b="b" t="t" l="l"/>
            <a:pathLst>
              <a:path h="3851960" w="9226252">
                <a:moveTo>
                  <a:pt x="9226252" y="0"/>
                </a:moveTo>
                <a:lnTo>
                  <a:pt x="0" y="0"/>
                </a:lnTo>
                <a:lnTo>
                  <a:pt x="0" y="3851961"/>
                </a:lnTo>
                <a:lnTo>
                  <a:pt x="9226252" y="3851961"/>
                </a:lnTo>
                <a:lnTo>
                  <a:pt x="9226252" y="0"/>
                </a:lnTo>
                <a:close/>
              </a:path>
            </a:pathLst>
          </a:custGeom>
          <a:blipFill>
            <a:blip r:embed="rId4">
              <a:alphaModFix amt="6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2700000">
            <a:off x="13049616" y="5893341"/>
            <a:ext cx="10055168" cy="4198033"/>
          </a:xfrm>
          <a:custGeom>
            <a:avLst/>
            <a:gdLst/>
            <a:ahLst/>
            <a:cxnLst/>
            <a:rect r="r" b="b" t="t" l="l"/>
            <a:pathLst>
              <a:path h="4198033" w="10055168">
                <a:moveTo>
                  <a:pt x="10055168" y="0"/>
                </a:moveTo>
                <a:lnTo>
                  <a:pt x="0" y="0"/>
                </a:lnTo>
                <a:lnTo>
                  <a:pt x="0" y="4198032"/>
                </a:lnTo>
                <a:lnTo>
                  <a:pt x="10055168" y="4198032"/>
                </a:lnTo>
                <a:lnTo>
                  <a:pt x="10055168" y="0"/>
                </a:lnTo>
                <a:close/>
              </a:path>
            </a:pathLst>
          </a:custGeom>
          <a:blipFill>
            <a:blip r:embed="rId6">
              <a:alphaModFix amt="6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242" y="8489362"/>
            <a:ext cx="1816917" cy="1649716"/>
          </a:xfrm>
          <a:custGeom>
            <a:avLst/>
            <a:gdLst/>
            <a:ahLst/>
            <a:cxnLst/>
            <a:rect r="r" b="b" t="t" l="l"/>
            <a:pathLst>
              <a:path h="1649716" w="1816917">
                <a:moveTo>
                  <a:pt x="0" y="0"/>
                </a:moveTo>
                <a:lnTo>
                  <a:pt x="1816916" y="0"/>
                </a:lnTo>
                <a:lnTo>
                  <a:pt x="1816916" y="1649716"/>
                </a:lnTo>
                <a:lnTo>
                  <a:pt x="0" y="16497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55665" y="6404501"/>
            <a:ext cx="16230600" cy="1374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808080"/>
                </a:solidFill>
                <a:latin typeface="Anton"/>
                <a:ea typeface="Anton"/>
                <a:cs typeface="Anton"/>
                <a:sym typeface="Anton"/>
              </a:rPr>
              <a:t>Candidata: XXX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808080"/>
                </a:solidFill>
                <a:latin typeface="Anton"/>
                <a:ea typeface="Anton"/>
                <a:cs typeface="Anton"/>
                <a:sym typeface="Anton"/>
              </a:rPr>
              <a:t>Orientador: Prof. Dr. XXXX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55665" y="3889252"/>
            <a:ext cx="16790402" cy="787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2"/>
              </a:lnSpc>
            </a:pPr>
            <a:r>
              <a:rPr lang="en-US" sz="4630">
                <a:solidFill>
                  <a:srgbClr val="808080"/>
                </a:solidFill>
                <a:latin typeface="Anton"/>
                <a:ea typeface="Anton"/>
                <a:cs typeface="Anton"/>
                <a:sym typeface="Anton"/>
              </a:rPr>
              <a:t>TÍTULO: XXXXX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7012265" y="9129739"/>
            <a:ext cx="2058701" cy="1137900"/>
          </a:xfrm>
          <a:custGeom>
            <a:avLst/>
            <a:gdLst/>
            <a:ahLst/>
            <a:cxnLst/>
            <a:rect r="r" b="b" t="t" l="l"/>
            <a:pathLst>
              <a:path h="1137900" w="2058701">
                <a:moveTo>
                  <a:pt x="0" y="0"/>
                </a:moveTo>
                <a:lnTo>
                  <a:pt x="2058700" y="0"/>
                </a:lnTo>
                <a:lnTo>
                  <a:pt x="2058700" y="1137900"/>
                </a:lnTo>
                <a:lnTo>
                  <a:pt x="0" y="11379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40896" y="-1665037"/>
            <a:ext cx="19928896" cy="12606400"/>
          </a:xfrm>
          <a:custGeom>
            <a:avLst/>
            <a:gdLst/>
            <a:ahLst/>
            <a:cxnLst/>
            <a:rect r="r" b="b" t="t" l="l"/>
            <a:pathLst>
              <a:path h="12606400" w="19928896">
                <a:moveTo>
                  <a:pt x="0" y="0"/>
                </a:moveTo>
                <a:lnTo>
                  <a:pt x="19928896" y="0"/>
                </a:lnTo>
                <a:lnTo>
                  <a:pt x="19928896" y="12606400"/>
                </a:lnTo>
                <a:lnTo>
                  <a:pt x="0" y="1260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 l="0" t="-40133" r="0" b="-1795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85312" y="9240205"/>
            <a:ext cx="2239731" cy="933221"/>
          </a:xfrm>
          <a:custGeom>
            <a:avLst/>
            <a:gdLst/>
            <a:ahLst/>
            <a:cxnLst/>
            <a:rect r="r" b="b" t="t" l="l"/>
            <a:pathLst>
              <a:path h="933221" w="2239731">
                <a:moveTo>
                  <a:pt x="0" y="0"/>
                </a:moveTo>
                <a:lnTo>
                  <a:pt x="2239731" y="0"/>
                </a:lnTo>
                <a:lnTo>
                  <a:pt x="2239731" y="933221"/>
                </a:lnTo>
                <a:lnTo>
                  <a:pt x="0" y="9332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260781" y="1159791"/>
            <a:ext cx="8628157" cy="870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70"/>
              </a:lnSpc>
            </a:pPr>
            <a:r>
              <a:rPr lang="en-US" sz="5121">
                <a:solidFill>
                  <a:srgbClr val="808080"/>
                </a:solidFill>
                <a:latin typeface="Anton"/>
                <a:ea typeface="Anton"/>
                <a:cs typeface="Anton"/>
                <a:sym typeface="Anton"/>
              </a:rPr>
              <a:t>Contexto do Problema 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8570174">
            <a:off x="-2485062" y="-1104085"/>
            <a:ext cx="9226252" cy="3851960"/>
          </a:xfrm>
          <a:custGeom>
            <a:avLst/>
            <a:gdLst/>
            <a:ahLst/>
            <a:cxnLst/>
            <a:rect r="r" b="b" t="t" l="l"/>
            <a:pathLst>
              <a:path h="3851960" w="9226252">
                <a:moveTo>
                  <a:pt x="9226252" y="0"/>
                </a:moveTo>
                <a:lnTo>
                  <a:pt x="0" y="0"/>
                </a:lnTo>
                <a:lnTo>
                  <a:pt x="0" y="3851961"/>
                </a:lnTo>
                <a:lnTo>
                  <a:pt x="9226252" y="3851961"/>
                </a:lnTo>
                <a:lnTo>
                  <a:pt x="9226252" y="0"/>
                </a:lnTo>
                <a:close/>
              </a:path>
            </a:pathLst>
          </a:custGeom>
          <a:blipFill>
            <a:blip r:embed="rId4">
              <a:alphaModFix amt="6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2700000">
            <a:off x="13049616" y="5893341"/>
            <a:ext cx="10055168" cy="4198033"/>
          </a:xfrm>
          <a:custGeom>
            <a:avLst/>
            <a:gdLst/>
            <a:ahLst/>
            <a:cxnLst/>
            <a:rect r="r" b="b" t="t" l="l"/>
            <a:pathLst>
              <a:path h="4198033" w="10055168">
                <a:moveTo>
                  <a:pt x="10055168" y="0"/>
                </a:moveTo>
                <a:lnTo>
                  <a:pt x="0" y="0"/>
                </a:lnTo>
                <a:lnTo>
                  <a:pt x="0" y="4198032"/>
                </a:lnTo>
                <a:lnTo>
                  <a:pt x="10055168" y="4198032"/>
                </a:lnTo>
                <a:lnTo>
                  <a:pt x="10055168" y="0"/>
                </a:lnTo>
                <a:close/>
              </a:path>
            </a:pathLst>
          </a:custGeom>
          <a:blipFill>
            <a:blip r:embed="rId6">
              <a:alphaModFix amt="6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03580" y="3240756"/>
            <a:ext cx="16529328" cy="514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90"/>
              </a:lnSpc>
            </a:pPr>
            <a:r>
              <a:rPr lang="en-US" sz="2993">
                <a:solidFill>
                  <a:srgbClr val="808080"/>
                </a:solidFill>
                <a:latin typeface="Arimo"/>
                <a:ea typeface="Arimo"/>
                <a:cs typeface="Arimo"/>
                <a:sym typeface="Arimo"/>
              </a:rPr>
              <a:t>XXXX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7012265" y="9129739"/>
            <a:ext cx="2058701" cy="1137900"/>
          </a:xfrm>
          <a:custGeom>
            <a:avLst/>
            <a:gdLst/>
            <a:ahLst/>
            <a:cxnLst/>
            <a:rect r="r" b="b" t="t" l="l"/>
            <a:pathLst>
              <a:path h="1137900" w="2058701">
                <a:moveTo>
                  <a:pt x="0" y="0"/>
                </a:moveTo>
                <a:lnTo>
                  <a:pt x="2058700" y="0"/>
                </a:lnTo>
                <a:lnTo>
                  <a:pt x="2058700" y="1137900"/>
                </a:lnTo>
                <a:lnTo>
                  <a:pt x="0" y="1137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242" y="8489362"/>
            <a:ext cx="1816917" cy="1649716"/>
          </a:xfrm>
          <a:custGeom>
            <a:avLst/>
            <a:gdLst/>
            <a:ahLst/>
            <a:cxnLst/>
            <a:rect r="r" b="b" t="t" l="l"/>
            <a:pathLst>
              <a:path h="1649716" w="1816917">
                <a:moveTo>
                  <a:pt x="0" y="0"/>
                </a:moveTo>
                <a:lnTo>
                  <a:pt x="1816916" y="0"/>
                </a:lnTo>
                <a:lnTo>
                  <a:pt x="1816916" y="1649716"/>
                </a:lnTo>
                <a:lnTo>
                  <a:pt x="0" y="16497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40896" y="-1665037"/>
            <a:ext cx="19928896" cy="12606400"/>
          </a:xfrm>
          <a:custGeom>
            <a:avLst/>
            <a:gdLst/>
            <a:ahLst/>
            <a:cxnLst/>
            <a:rect r="r" b="b" t="t" l="l"/>
            <a:pathLst>
              <a:path h="12606400" w="19928896">
                <a:moveTo>
                  <a:pt x="0" y="0"/>
                </a:moveTo>
                <a:lnTo>
                  <a:pt x="19928896" y="0"/>
                </a:lnTo>
                <a:lnTo>
                  <a:pt x="19928896" y="12606400"/>
                </a:lnTo>
                <a:lnTo>
                  <a:pt x="0" y="1260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 l="0" t="-40133" r="0" b="-1795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85312" y="9240205"/>
            <a:ext cx="2239731" cy="933221"/>
          </a:xfrm>
          <a:custGeom>
            <a:avLst/>
            <a:gdLst/>
            <a:ahLst/>
            <a:cxnLst/>
            <a:rect r="r" b="b" t="t" l="l"/>
            <a:pathLst>
              <a:path h="933221" w="2239731">
                <a:moveTo>
                  <a:pt x="0" y="0"/>
                </a:moveTo>
                <a:lnTo>
                  <a:pt x="2239731" y="0"/>
                </a:lnTo>
                <a:lnTo>
                  <a:pt x="2239731" y="933221"/>
                </a:lnTo>
                <a:lnTo>
                  <a:pt x="0" y="9332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8570174">
            <a:off x="-2485062" y="-1104085"/>
            <a:ext cx="9226252" cy="3851960"/>
          </a:xfrm>
          <a:custGeom>
            <a:avLst/>
            <a:gdLst/>
            <a:ahLst/>
            <a:cxnLst/>
            <a:rect r="r" b="b" t="t" l="l"/>
            <a:pathLst>
              <a:path h="3851960" w="9226252">
                <a:moveTo>
                  <a:pt x="9226252" y="0"/>
                </a:moveTo>
                <a:lnTo>
                  <a:pt x="0" y="0"/>
                </a:lnTo>
                <a:lnTo>
                  <a:pt x="0" y="3851961"/>
                </a:lnTo>
                <a:lnTo>
                  <a:pt x="9226252" y="3851961"/>
                </a:lnTo>
                <a:lnTo>
                  <a:pt x="9226252" y="0"/>
                </a:lnTo>
                <a:close/>
              </a:path>
            </a:pathLst>
          </a:custGeom>
          <a:blipFill>
            <a:blip r:embed="rId4">
              <a:alphaModFix amt="6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2700000">
            <a:off x="13049616" y="5893341"/>
            <a:ext cx="10055168" cy="4198033"/>
          </a:xfrm>
          <a:custGeom>
            <a:avLst/>
            <a:gdLst/>
            <a:ahLst/>
            <a:cxnLst/>
            <a:rect r="r" b="b" t="t" l="l"/>
            <a:pathLst>
              <a:path h="4198033" w="10055168">
                <a:moveTo>
                  <a:pt x="10055168" y="0"/>
                </a:moveTo>
                <a:lnTo>
                  <a:pt x="0" y="0"/>
                </a:lnTo>
                <a:lnTo>
                  <a:pt x="0" y="4198032"/>
                </a:lnTo>
                <a:lnTo>
                  <a:pt x="10055168" y="4198032"/>
                </a:lnTo>
                <a:lnTo>
                  <a:pt x="10055168" y="0"/>
                </a:lnTo>
                <a:close/>
              </a:path>
            </a:pathLst>
          </a:custGeom>
          <a:blipFill>
            <a:blip r:embed="rId6">
              <a:alphaModFix amt="6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012265" y="9129739"/>
            <a:ext cx="2058701" cy="1137900"/>
          </a:xfrm>
          <a:custGeom>
            <a:avLst/>
            <a:gdLst/>
            <a:ahLst/>
            <a:cxnLst/>
            <a:rect r="r" b="b" t="t" l="l"/>
            <a:pathLst>
              <a:path h="1137900" w="2058701">
                <a:moveTo>
                  <a:pt x="0" y="0"/>
                </a:moveTo>
                <a:lnTo>
                  <a:pt x="2058700" y="0"/>
                </a:lnTo>
                <a:lnTo>
                  <a:pt x="2058700" y="1137900"/>
                </a:lnTo>
                <a:lnTo>
                  <a:pt x="0" y="1137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242" y="8489362"/>
            <a:ext cx="1816917" cy="1649716"/>
          </a:xfrm>
          <a:custGeom>
            <a:avLst/>
            <a:gdLst/>
            <a:ahLst/>
            <a:cxnLst/>
            <a:rect r="r" b="b" t="t" l="l"/>
            <a:pathLst>
              <a:path h="1649716" w="1816917">
                <a:moveTo>
                  <a:pt x="0" y="0"/>
                </a:moveTo>
                <a:lnTo>
                  <a:pt x="1816916" y="0"/>
                </a:lnTo>
                <a:lnTo>
                  <a:pt x="1816916" y="1649716"/>
                </a:lnTo>
                <a:lnTo>
                  <a:pt x="0" y="16497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DAGymqEykEY</dc:identifier>
  <dcterms:modified xsi:type="dcterms:W3CDTF">2011-08-01T06:04:30Z</dcterms:modified>
  <cp:revision>1</cp:revision>
  <dc:title>Template</dc:title>
</cp:coreProperties>
</file>